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8" r:id="rId3"/>
    <p:sldId id="309" r:id="rId4"/>
    <p:sldId id="287" r:id="rId5"/>
    <p:sldId id="261" r:id="rId6"/>
    <p:sldId id="288" r:id="rId7"/>
    <p:sldId id="283" r:id="rId8"/>
    <p:sldId id="302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9285" autoAdjust="0"/>
  </p:normalViewPr>
  <p:slideViewPr>
    <p:cSldViewPr snapToGrid="0">
      <p:cViewPr varScale="1">
        <p:scale>
          <a:sx n="106" d="100"/>
          <a:sy n="106" d="100"/>
        </p:scale>
        <p:origin x="8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4T22:26:05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1259,'0'-3,"0"-1,0 1,1-1,-1 1,1 0,0-1,0 1,0 0,0-1,0 1,1 0,0 0,-1 0,1 0,0 0,1 1,-1-1,0 0,1 1,-1 0,1-1,0 1,0 0,0 1,0-1,0 0,0 1,0 0,1 0,-1 0,0 0,1 0,-1 0,4 1,46-9,1 2,0 2,0 3,1 2,4 3,-50-3,481 70,105-70,-573 0,-12 2,1 0,-1-1,0 0,1-1,-1-1,0 1,1-2,-1 1,0-1,0-1,0 0,0 0,0-1,-1 0,0-1,0 0,0 0,0-1,-1 0,0-1,0 0,-1 0,0 0,0-1,1-2,6-24,-2 0,-2-2,0 1,2-33,-6 40,26-143,8-157,-37 302,-2 1,-1-1,-2 1,0-1,-1 1,-3-5,4 22,0 0,0 0,-1 0,0 0,-1 1,0-1,0 1,0 0,-1 0,0 1,-1-1,1 1,-1 0,0 0,-1 1,1 0,-1 0,0 1,0-1,-7-2,-4 1,-1 1,0 1,0 0,0 2,0 0,0 1,0 0,-15 3,-29-2,-465-50,-200 48,699 2,20-2,1 0,0 1,-1 1,1-1,-1 1,1 1,-1 0,1 0,-1 0,1 1,0 1,0-1,0 1,0 1,0-1,1 1,0 0,-1 1,2 0,-1 0,0 1,1 0,-2 2,1 11,2-1,0 1,1 0,1 0,1 0,1 1,1-1,0 1,1-1,2 8,-1 6,12 709,-14-688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4829780"/>
            <a:ext cx="9144002" cy="1236724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6129797"/>
            <a:ext cx="9144002" cy="62189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iv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de-DE" smtClean="0"/>
              <a:pPr/>
              <a:t>17.04.2024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htec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ve 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de-DE" smtClean="0"/>
              <a:pPr/>
              <a:t>17.04.2024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de-DE" smtClean="0"/>
              <a:pPr/>
              <a:t>17.04.2024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de-DE" smtClean="0"/>
              <a:t>17.04.2024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htec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</a:t>
            </a:r>
          </a:p>
          <a:p>
            <a:pPr lvl="6"/>
            <a:r>
              <a:rPr lang="de-DE" dirty="0"/>
              <a:t>Siebte</a:t>
            </a:r>
          </a:p>
          <a:p>
            <a:pPr lvl="7"/>
            <a:r>
              <a:rPr lang="de-DE" dirty="0"/>
              <a:t>Achte</a:t>
            </a:r>
          </a:p>
          <a:p>
            <a:pPr lvl="8"/>
            <a:r>
              <a:rPr lang="de-DE" dirty="0"/>
              <a:t>Neunte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de-DE" smtClean="0"/>
              <a:pPr/>
              <a:t>17.04.2024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0840CF7-B3DF-440C-9ECE-7904DB458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t="3159" r="13021" b="3158"/>
          <a:stretch/>
        </p:blipFill>
        <p:spPr>
          <a:xfrm>
            <a:off x="6220324" y="566166"/>
            <a:ext cx="5755105" cy="5798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A334-A22B-4DE5-A3DA-E8D18F215666}"/>
              </a:ext>
            </a:extLst>
          </p:cNvPr>
          <p:cNvSpPr txBox="1">
            <a:spLocks/>
          </p:cNvSpPr>
          <p:nvPr/>
        </p:nvSpPr>
        <p:spPr>
          <a:xfrm>
            <a:off x="619514" y="4102769"/>
            <a:ext cx="5173691" cy="5557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200" b="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Photoshop 2024</a:t>
            </a:r>
          </a:p>
          <a:p>
            <a:endParaRPr lang="de-DE" sz="3600" b="1" dirty="0">
              <a:ln w="1270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3600" b="1" dirty="0" err="1">
                <a:ln w="1270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r>
              <a:rPr lang="de-DE" sz="36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RAW</a:t>
            </a:r>
          </a:p>
          <a:p>
            <a:br>
              <a:rPr lang="de-DE" sz="3600" b="1" dirty="0"/>
            </a:br>
            <a:endParaRPr lang="de-DE" sz="3600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9C0FD4B1-6D79-4B27-B1BC-6C1D5D35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2" y="2557059"/>
            <a:ext cx="4778623" cy="721567"/>
          </a:xfrm>
        </p:spPr>
        <p:txBody>
          <a:bodyPr>
            <a:noAutofit/>
          </a:bodyPr>
          <a:lstStyle/>
          <a:p>
            <a:r>
              <a:rPr lang="de-DE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Bildbearbeitung</a:t>
            </a:r>
            <a:br>
              <a:rPr lang="de-DE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de-DE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6750" y="1311072"/>
            <a:ext cx="11439331" cy="721567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Fotos bearbeiten mit Photoshop </a:t>
            </a:r>
            <a:br>
              <a:rPr lang="de-DE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b="1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r>
              <a:rPr lang="de-DE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RAW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524000" y="2752531"/>
            <a:ext cx="9791700" cy="347982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jeder hat Bilder von Landschaften oder Städte manche von der Küste gemacht.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die Mehrheit von uns macht RAW Bilder</a:t>
            </a:r>
          </a:p>
          <a:p>
            <a:pPr algn="l"/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 geht auch mit JPG Bilder doch hier ist die Grundbearbeitung nicht so umfangreich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viele Bilder sind schon hochwertig fotografiert, doch man kann sie dennoch verbessern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 nach Geschmack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hierfür ist mein Vortrag gedacht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Beginnen wir</a:t>
            </a:r>
          </a:p>
        </p:txBody>
      </p:sp>
    </p:spTree>
    <p:extLst>
      <p:ext uri="{BB962C8B-B14F-4D97-AF65-F5344CB8AC3E}">
        <p14:creationId xmlns:p14="http://schemas.microsoft.com/office/powerpoint/2010/main" val="38170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211206" y="1376428"/>
            <a:ext cx="5100735" cy="372496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zuerst suchen wir unser Bild aus</a:t>
            </a:r>
          </a:p>
          <a:p>
            <a:pPr algn="l"/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Bild gefunden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Photoshop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öffen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und Bild importieren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Wenn es ein RAW ist wird automatisch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RAW geöffnet und das Bild geladen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Ein JPG Bild muss man über Filter nach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RAW exportieren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Dann kann die Grundbearbeitung beginnen.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70135-56BB-47ED-939D-B07406F40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41" y="1918914"/>
            <a:ext cx="6684639" cy="42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1C559D-666B-4D17-BCCF-0A27D29D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16" y="261553"/>
            <a:ext cx="10120167" cy="5865495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8AB719D-380A-4CAC-8178-EB4CBE6D22D2}"/>
              </a:ext>
            </a:extLst>
          </p:cNvPr>
          <p:cNvGrpSpPr/>
          <p:nvPr/>
        </p:nvGrpSpPr>
        <p:grpSpPr>
          <a:xfrm>
            <a:off x="9533279" y="1314419"/>
            <a:ext cx="1922131" cy="566060"/>
            <a:chOff x="9533279" y="1314419"/>
            <a:chExt cx="1922131" cy="56606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09555" flipH="1">
              <a:off x="10069616" y="1583139"/>
              <a:ext cx="297340" cy="297340"/>
            </a:xfrm>
            <a:prstGeom prst="rect">
              <a:avLst/>
            </a:prstGeom>
            <a:noFill/>
          </p:spPr>
        </p:pic>
        <p:sp>
          <p:nvSpPr>
            <p:cNvPr id="5" name="Titel 2"/>
            <p:cNvSpPr txBox="1">
              <a:spLocks/>
            </p:cNvSpPr>
            <p:nvPr/>
          </p:nvSpPr>
          <p:spPr>
            <a:xfrm>
              <a:off x="9533279" y="1314419"/>
              <a:ext cx="1922131" cy="382554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8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Hier Auto anklicken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B09DFD9-00B2-4480-A56A-0C8E7ABF07AA}"/>
                  </a:ext>
                </a:extLst>
              </p14:cNvPr>
              <p14:cNvContentPartPr/>
              <p14:nvPr/>
            </p14:nvContentPartPr>
            <p14:xfrm>
              <a:off x="4932748" y="599267"/>
              <a:ext cx="684720" cy="4536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B09DFD9-00B2-4480-A56A-0C8E7ABF07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3748" y="590267"/>
                <a:ext cx="70236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1FF3D3B-E380-4924-B12C-4ED905AB6AA2}"/>
              </a:ext>
            </a:extLst>
          </p:cNvPr>
          <p:cNvSpPr/>
          <p:nvPr/>
        </p:nvSpPr>
        <p:spPr>
          <a:xfrm>
            <a:off x="1656027" y="205628"/>
            <a:ext cx="8630973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 die erste Grundeinstellung ist geschafft</a:t>
            </a:r>
          </a:p>
          <a:p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nun kommen noch ein paar Feineinstellungen in der Grundbearbeitung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diese sollte man bei jeder Art von Fotos vornehmen da sie immer funktionieren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zu den Einstellungen und Parametern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DETAIL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Schäfen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= 80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Radius = 0,8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Details = 40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Maskieren = 70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Luminanz = 40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Detail u. Kontrast = 50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Farbe =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25-30 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(ansonsten wird es matschig)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Detail u. Glättung = 50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Bei einem leistungsstarken PC kann man auf den Button „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ENTRAUSCHEN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“ klicken. Einstellung nicht über 70%. Diese Verbesserung kann nochmals richtig was herausholen.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LICHT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Regler passen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meißt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Lichter können bis -70 gezogen werden</a:t>
            </a:r>
          </a:p>
          <a:p>
            <a:pPr lvl="2"/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EFFEKTE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Einstellungen nach Geschmack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Struktur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80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Klarheit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60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Dunst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entvernen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zwischen 10 u. 40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Vignette sieht am besten aus wenn man ins minus geht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04AFD7-1EDA-4400-98A8-A5D28400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7" y="607034"/>
            <a:ext cx="9305100" cy="5366263"/>
          </a:xfrm>
          <a:prstGeom prst="rect">
            <a:avLst/>
          </a:prstGeom>
        </p:spPr>
      </p:pic>
      <p:sp>
        <p:nvSpPr>
          <p:cNvPr id="12" name="Titel 2"/>
          <p:cNvSpPr txBox="1">
            <a:spLocks/>
          </p:cNvSpPr>
          <p:nvPr/>
        </p:nvSpPr>
        <p:spPr>
          <a:xfrm>
            <a:off x="9987198" y="1629970"/>
            <a:ext cx="1923175" cy="2807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de-D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Beim Farbmischer </a:t>
            </a:r>
          </a:p>
          <a:p>
            <a:pPr>
              <a:lnSpc>
                <a:spcPct val="125000"/>
              </a:lnSpc>
            </a:pPr>
            <a:r>
              <a:rPr lang="de-D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Sättigung einstellen: </a:t>
            </a:r>
          </a:p>
          <a:p>
            <a:pPr>
              <a:lnSpc>
                <a:spcPct val="125000"/>
              </a:lnSpc>
            </a:pPr>
            <a:r>
              <a:rPr lang="de-DE" sz="1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Rottöne: +40</a:t>
            </a:r>
          </a:p>
          <a:p>
            <a:pPr>
              <a:lnSpc>
                <a:spcPct val="125000"/>
              </a:lnSpc>
            </a:pPr>
            <a:r>
              <a:rPr lang="de-DE" sz="1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Orangtöne</a:t>
            </a:r>
            <a:r>
              <a:rPr lang="de-DE" sz="1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+40</a:t>
            </a:r>
          </a:p>
          <a:p>
            <a:pPr>
              <a:lnSpc>
                <a:spcPct val="125000"/>
              </a:lnSpc>
            </a:pPr>
            <a:r>
              <a:rPr lang="de-DE" sz="1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Gelbtöne: +40</a:t>
            </a:r>
          </a:p>
          <a:p>
            <a:pPr>
              <a:lnSpc>
                <a:spcPct val="125000"/>
              </a:lnSpc>
            </a:pPr>
            <a:r>
              <a:rPr lang="de-DE" sz="1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Aquamarintöne: +40</a:t>
            </a:r>
          </a:p>
          <a:p>
            <a:pPr>
              <a:lnSpc>
                <a:spcPct val="125000"/>
              </a:lnSpc>
            </a:pPr>
            <a:r>
              <a:rPr lang="de-DE" sz="1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Blautäne</a:t>
            </a:r>
            <a:r>
              <a:rPr lang="de-DE" sz="1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:+40</a:t>
            </a:r>
          </a:p>
          <a:p>
            <a:pPr>
              <a:lnSpc>
                <a:spcPct val="125000"/>
              </a:lnSpc>
            </a:pPr>
            <a:endParaRPr lang="de-DE" sz="1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endParaRPr lang="de-DE" sz="1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Farbton einstellen:</a:t>
            </a:r>
          </a:p>
          <a:p>
            <a:pPr>
              <a:lnSpc>
                <a:spcPct val="125000"/>
              </a:lnSpc>
            </a:pPr>
            <a:r>
              <a:rPr lang="de-DE" sz="1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Gelbtöne: -40</a:t>
            </a:r>
          </a:p>
          <a:p>
            <a:pPr>
              <a:lnSpc>
                <a:spcPct val="125000"/>
              </a:lnSpc>
            </a:pPr>
            <a:r>
              <a:rPr lang="de-DE" sz="1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10F4874-946C-4BD1-83F3-6D056052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92" y="616260"/>
            <a:ext cx="8303870" cy="5270190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2B02AF94-14E1-466D-BBCC-D0B6E184CFD9}"/>
              </a:ext>
            </a:extLst>
          </p:cNvPr>
          <p:cNvSpPr txBox="1">
            <a:spLocks/>
          </p:cNvSpPr>
          <p:nvPr/>
        </p:nvSpPr>
        <p:spPr>
          <a:xfrm>
            <a:off x="9225198" y="340919"/>
            <a:ext cx="2872555" cy="61922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de-D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Maskierungen: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 Radialfilter aussuchen und </a:t>
            </a:r>
            <a:r>
              <a:rPr lang="de-DE" sz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plazieren</a:t>
            </a: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de-DE" sz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Farbtemp</a:t>
            </a: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+44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Farbton: +21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Belichtung: +0,25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Lichter: +19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Tiefen: +13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Weiß: +28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Schwarz: -1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Klarheit: +7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Sättigung: +11</a:t>
            </a:r>
          </a:p>
          <a:p>
            <a:pPr>
              <a:lnSpc>
                <a:spcPct val="125000"/>
              </a:lnSpc>
            </a:pPr>
            <a:endParaRPr lang="de-DE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Kleineren Radialfilter </a:t>
            </a:r>
            <a:r>
              <a:rPr lang="de-DE" sz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darübersetzen</a:t>
            </a:r>
            <a:endParaRPr lang="de-DE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Farbtemp</a:t>
            </a: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+39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Farbton: +52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Belichtung: +0,40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Lichter: -61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Tiefen: +13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Weiß: 0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Schwarz: 0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Klarheit: +18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Sättigung: 0</a:t>
            </a:r>
          </a:p>
          <a:p>
            <a:pPr>
              <a:lnSpc>
                <a:spcPct val="125000"/>
              </a:lnSpc>
            </a:pPr>
            <a:endParaRPr lang="de-DE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alles was nicht aufgelistet ist bleibt auf  0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 kann diese nun duplizieren und an anderen Stellen verwenden.</a:t>
            </a:r>
          </a:p>
          <a:p>
            <a:pPr>
              <a:lnSpc>
                <a:spcPct val="125000"/>
              </a:lnSpc>
            </a:pPr>
            <a:endParaRPr lang="de-DE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8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7" name="Verbinder: gekrümmt 6">
            <a:extLst>
              <a:ext uri="{FF2B5EF4-FFF2-40B4-BE49-F238E27FC236}">
                <a16:creationId xmlns:a16="http://schemas.microsoft.com/office/drawing/2014/main" id="{8168AA14-C0CB-41FE-865D-B8BB0F8A45AE}"/>
              </a:ext>
            </a:extLst>
          </p:cNvPr>
          <p:cNvCxnSpPr/>
          <p:nvPr/>
        </p:nvCxnSpPr>
        <p:spPr>
          <a:xfrm rot="5400000" flipH="1" flipV="1">
            <a:off x="8274050" y="939800"/>
            <a:ext cx="1123950" cy="59055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25DBB3D-B45C-43D5-B9C7-10335F16C794}"/>
              </a:ext>
            </a:extLst>
          </p:cNvPr>
          <p:cNvSpPr txBox="1">
            <a:spLocks/>
          </p:cNvSpPr>
          <p:nvPr/>
        </p:nvSpPr>
        <p:spPr>
          <a:xfrm>
            <a:off x="3326620" y="1540043"/>
            <a:ext cx="5173691" cy="5557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200" b="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N D E</a:t>
            </a:r>
          </a:p>
          <a:p>
            <a:r>
              <a:rPr lang="de-DE" sz="36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36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 1</a:t>
            </a:r>
          </a:p>
          <a:p>
            <a:endParaRPr lang="de-DE" sz="3600" b="1" dirty="0">
              <a:ln w="1270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3600" b="1" dirty="0">
              <a:ln w="1270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de-DE" sz="3600" b="1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9883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üro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üro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Blau bebänderte Präsentation mit dem Foto eines Sonnenaufgangs in den Bergen (Breitbild)</Template>
  <TotalTime>0</TotalTime>
  <Words>398</Words>
  <Application>Microsoft Office PowerPoint</Application>
  <PresentationFormat>Breitbild</PresentationFormat>
  <Paragraphs>105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Euphemia</vt:lpstr>
      <vt:lpstr>Tahoma</vt:lpstr>
      <vt:lpstr>Wingdings</vt:lpstr>
      <vt:lpstr>Banded Design Blue 16x9</vt:lpstr>
      <vt:lpstr>Bildbearbeitung  in</vt:lpstr>
      <vt:lpstr>Fotos bearbeiten mit Photoshop  und Camera 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Artur Mazzoni</dc:creator>
  <cp:keywords/>
  <cp:lastModifiedBy>Artur Mazzoni</cp:lastModifiedBy>
  <cp:revision>59</cp:revision>
  <dcterms:created xsi:type="dcterms:W3CDTF">2018-04-02T14:58:12Z</dcterms:created>
  <dcterms:modified xsi:type="dcterms:W3CDTF">2024-04-17T13:35:34Z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